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602700" cy="32404050"/>
  <p:notesSz cx="6858000" cy="9144000"/>
  <p:embeddedFontLst>
    <p:embeddedFont>
      <p:font typeface="Alegreya" panose="020B060402020202020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2693" y="106"/>
      </p:cViewPr>
      <p:guideLst>
        <p:guide orient="horz" pos="1020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20203" y="10066261"/>
            <a:ext cx="18362296" cy="694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lvl="0" algn="ctr">
              <a:spcBef>
                <a:spcPts val="2160"/>
              </a:spcBef>
              <a:spcAft>
                <a:spcPts val="0"/>
              </a:spcAft>
              <a:buClr>
                <a:srgbClr val="888888"/>
              </a:buClr>
              <a:buSzPts val="10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620"/>
              </a:spcBef>
              <a:spcAft>
                <a:spcPts val="0"/>
              </a:spcAft>
              <a:buClr>
                <a:srgbClr val="888888"/>
              </a:buClr>
              <a:buSzPts val="8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08763" y="8532319"/>
            <a:ext cx="21385175" cy="1944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-22577820" y="65708218"/>
            <a:ext cx="130643829" cy="1148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45725714" y="54404305"/>
            <a:ext cx="130643829" cy="3409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06464" y="20822605"/>
            <a:ext cx="18362296" cy="643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706464" y="13734220"/>
            <a:ext cx="18362296" cy="708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Autofit/>
          </a:bodyPr>
          <a:lstStyle>
            <a:lvl1pPr marL="457200" lvl="0" indent="-228600" algn="l">
              <a:spcBef>
                <a:spcPts val="1360"/>
              </a:spcBef>
              <a:spcAft>
                <a:spcPts val="0"/>
              </a:spcAft>
              <a:buClr>
                <a:srgbClr val="888888"/>
              </a:buClr>
              <a:buSzPts val="6800"/>
              <a:buNone/>
              <a:defRPr sz="6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 sz="61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 sz="4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 sz="4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 sz="4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 sz="4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 sz="4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 sz="4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50319" y="35726969"/>
            <a:ext cx="22787848" cy="10104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1pPr>
            <a:lvl2pPr marL="914400" lvl="1" indent="-742950" algn="l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–"/>
              <a:defRPr sz="8100"/>
            </a:lvl2pPr>
            <a:lvl3pPr marL="1371600" lvl="2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3pPr>
            <a:lvl4pPr marL="1828800" lvl="3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25698213" y="35726969"/>
            <a:ext cx="22787848" cy="10104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1pPr>
            <a:lvl2pPr marL="914400" lvl="1" indent="-742950" algn="l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–"/>
              <a:defRPr sz="8100"/>
            </a:lvl2pPr>
            <a:lvl3pPr marL="1371600" lvl="2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3pPr>
            <a:lvl4pPr marL="1828800" lvl="3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Autofit/>
          </a:bodyPr>
          <a:lstStyle>
            <a:lvl1pPr marL="457200" lvl="0" indent="-228600" algn="l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 b="1"/>
            </a:lvl1pPr>
            <a:lvl2pPr marL="914400" lvl="1" indent="-2286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sz="6800" b="1"/>
            </a:lvl2pPr>
            <a:lvl3pPr marL="1371600" lvl="2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3pPr>
            <a:lvl4pPr marL="1828800" lvl="3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4pPr>
            <a:lvl5pPr marL="2286000" lvl="4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5pPr>
            <a:lvl6pPr marL="2743200" lvl="5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6pPr>
            <a:lvl7pPr marL="3200400" lvl="6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7pPr>
            <a:lvl8pPr marL="3657600" lvl="7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8pPr>
            <a:lvl9pPr marL="4114800" lvl="8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080135" y="10276284"/>
            <a:ext cx="9544944" cy="1866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742950" algn="l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1pPr>
            <a:lvl2pPr marL="914400" lvl="1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2pPr>
            <a:lvl3pPr marL="1371600" lvl="2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3pPr>
            <a:lvl4pPr marL="1828800" lvl="3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4pPr>
            <a:lvl5pPr marL="2286000" lvl="4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»"/>
              <a:defRPr sz="5400"/>
            </a:lvl5pPr>
            <a:lvl6pPr marL="2743200" lvl="5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6pPr>
            <a:lvl7pPr marL="3200400" lvl="6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7pPr>
            <a:lvl8pPr marL="3657600" lvl="7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8pPr>
            <a:lvl9pPr marL="4114800" lvl="8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0973873" y="7253409"/>
            <a:ext cx="9548693" cy="30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Autofit/>
          </a:bodyPr>
          <a:lstStyle>
            <a:lvl1pPr marL="457200" lvl="0" indent="-228600" algn="l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 b="1"/>
            </a:lvl1pPr>
            <a:lvl2pPr marL="914400" lvl="1" indent="-2286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sz="6800" b="1"/>
            </a:lvl2pPr>
            <a:lvl3pPr marL="1371600" lvl="2" indent="-22860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3pPr>
            <a:lvl4pPr marL="1828800" lvl="3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4pPr>
            <a:lvl5pPr marL="2286000" lvl="4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5pPr>
            <a:lvl6pPr marL="2743200" lvl="5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6pPr>
            <a:lvl7pPr marL="3200400" lvl="6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7pPr>
            <a:lvl8pPr marL="3657600" lvl="7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8pPr>
            <a:lvl9pPr marL="4114800" lvl="8" indent="-2286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0973873" y="10276284"/>
            <a:ext cx="9548693" cy="1866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742950" algn="l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1pPr>
            <a:lvl2pPr marL="914400" lvl="1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2pPr>
            <a:lvl3pPr marL="1371600" lvl="2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3pPr>
            <a:lvl4pPr marL="1828800" lvl="3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4pPr>
            <a:lvl5pPr marL="2286000" lvl="4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»"/>
              <a:defRPr sz="5400"/>
            </a:lvl5pPr>
            <a:lvl6pPr marL="2743200" lvl="5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6pPr>
            <a:lvl7pPr marL="3200400" lvl="6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7pPr>
            <a:lvl8pPr marL="3657600" lvl="7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8pPr>
            <a:lvl9pPr marL="4114800" lvl="8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8446056" y="1290164"/>
            <a:ext cx="12076509" cy="2765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914400" algn="l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•"/>
              <a:defRPr sz="108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42950" algn="l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3pPr>
            <a:lvl4pPr marL="1828800" lvl="3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–"/>
              <a:defRPr sz="6800"/>
            </a:lvl4pPr>
            <a:lvl5pPr marL="2286000" lvl="4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»"/>
              <a:defRPr sz="6800"/>
            </a:lvl5pPr>
            <a:lvl6pPr marL="2743200" lvl="5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6pPr>
            <a:lvl7pPr marL="3200400" lvl="6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7pPr>
            <a:lvl8pPr marL="3657600" lvl="7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8pPr>
            <a:lvl9pPr marL="4114800" lvl="8" indent="-66040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Char char="•"/>
              <a:defRPr sz="6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080136" y="6780850"/>
            <a:ext cx="7107139" cy="22165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1pPr>
            <a:lvl2pPr marL="914400" lvl="1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2pPr>
            <a:lvl3pPr marL="1371600" lvl="2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234280" y="22682834"/>
            <a:ext cx="12961620" cy="26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234280" y="2895362"/>
            <a:ext cx="12961620" cy="1944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R="0" lvl="0" algn="l" rtl="0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None/>
              <a:defRPr sz="1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234280" y="25360672"/>
            <a:ext cx="12961620" cy="380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lvl="0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1pPr>
            <a:lvl2pPr marL="914400" lvl="1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2pPr>
            <a:lvl3pPr marL="1371600" lvl="2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Calibri"/>
              <a:buNone/>
              <a:defRPr sz="1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Autofit/>
          </a:bodyPr>
          <a:lstStyle>
            <a:lvl1pPr marL="457200" marR="0" lvl="0" indent="-914400" algn="l" rtl="0"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42950" algn="l" rtl="0"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Arial"/>
              <a:buChar char="•"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604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Char char="–"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604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Char char="»"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604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Char char="•"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604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Char char="•"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604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Char char="•"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604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Char char="•"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5481934" y="30033756"/>
            <a:ext cx="5040630" cy="172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768902" y="432273"/>
            <a:ext cx="648072" cy="21602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032138" y="372645"/>
            <a:ext cx="21216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0" dirty="0">
                <a:solidFill>
                  <a:srgbClr val="256D40"/>
                </a:solidFill>
                <a:latin typeface="Alegreya"/>
                <a:ea typeface="Alegreya"/>
                <a:cs typeface="Alegreya"/>
                <a:sym typeface="Alegreya"/>
              </a:rPr>
              <a:t>III</a:t>
            </a:r>
            <a:endParaRPr sz="9000" dirty="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768902" y="4274105"/>
            <a:ext cx="14939312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TÍTULO DO TRABALHO</a:t>
            </a:r>
            <a:endParaRPr sz="5000" b="1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XXXXXX</a:t>
            </a:r>
            <a:r>
              <a:rPr lang="pt-BR" sz="4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pt-BR" sz="4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Xxxxxx</a:t>
            </a:r>
            <a:r>
              <a:rPr lang="pt-BR" sz="4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; </a:t>
            </a:r>
            <a:r>
              <a:rPr lang="pt-BR" sz="4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XXXXXX</a:t>
            </a:r>
            <a:r>
              <a:rPr lang="pt-BR" sz="4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pt-BR" sz="4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Xxxxx</a:t>
            </a:r>
            <a:endParaRPr sz="3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*</a:t>
            </a:r>
            <a:endParaRPr sz="3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41254" y="8269765"/>
            <a:ext cx="10360096" cy="980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rgbClr val="256D40"/>
                </a:solidFill>
                <a:latin typeface="Constantia"/>
                <a:ea typeface="Constantia"/>
                <a:cs typeface="Constantia"/>
                <a:sym typeface="Constantia"/>
              </a:rPr>
              <a:t>INTRODUÇÃO</a:t>
            </a:r>
            <a:endParaRPr sz="42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			</a:t>
            </a:r>
            <a:r>
              <a:rPr lang="pt-BR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</a:t>
            </a:r>
            <a:r>
              <a:rPr lang="pt-BR" sz="4200" b="1" dirty="0">
                <a:solidFill>
                  <a:srgbClr val="256D40"/>
                </a:solidFill>
                <a:latin typeface="Constantia"/>
                <a:ea typeface="Constantia"/>
                <a:cs typeface="Constantia"/>
                <a:sym typeface="Constantia"/>
              </a:rPr>
              <a:t>OBJETIVO</a:t>
            </a:r>
            <a:endParaRPr lang="pt-BR" sz="42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256D40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41254" y="21396959"/>
            <a:ext cx="10292616" cy="673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rgbClr val="256D40"/>
                </a:solidFill>
                <a:latin typeface="Constantia"/>
                <a:ea typeface="Constantia"/>
                <a:cs typeface="Constantia"/>
                <a:sym typeface="Constantia"/>
              </a:rPr>
              <a:t>MATERIAL/MÉTODOS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11617641" y="9252187"/>
            <a:ext cx="10308981" cy="62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4200" b="1" dirty="0">
                <a:solidFill>
                  <a:srgbClr val="256D40"/>
                </a:solidFill>
                <a:latin typeface="Constantia"/>
                <a:sym typeface="Constantia"/>
              </a:rPr>
              <a:t>RESULTADOS E DISCUSSÃO</a:t>
            </a:r>
            <a:endParaRPr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256D40"/>
                </a:solidFill>
                <a:latin typeface="Constantia"/>
                <a:ea typeface="Constantia"/>
                <a:cs typeface="Constantia"/>
                <a:sym typeface="Constantia"/>
              </a:rPr>
              <a:t>          </a:t>
            </a: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6524625" y="-80010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7134225" y="796075"/>
            <a:ext cx="123900" cy="1239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9;p13">
            <a:extLst>
              <a:ext uri="{FF2B5EF4-FFF2-40B4-BE49-F238E27FC236}">
                <a16:creationId xmlns:a16="http://schemas.microsoft.com/office/drawing/2014/main" id="{54777621-A84F-4F1F-9BC0-995F4619CC37}"/>
              </a:ext>
            </a:extLst>
          </p:cNvPr>
          <p:cNvSpPr txBox="1"/>
          <p:nvPr/>
        </p:nvSpPr>
        <p:spPr>
          <a:xfrm>
            <a:off x="11277600" y="8269765"/>
            <a:ext cx="10105292" cy="2526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200" b="1" dirty="0">
              <a:solidFill>
                <a:srgbClr val="256D40"/>
              </a:solidFill>
              <a:latin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rgbClr val="256D40"/>
                </a:solidFill>
                <a:latin typeface="Constantia"/>
                <a:sym typeface="Constantia"/>
              </a:rPr>
              <a:t>REFERÊNCIAS BIBLIOGRÁFICAS  </a:t>
            </a:r>
            <a:endParaRPr sz="30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56D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Personalizar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Alegreya</vt:lpstr>
      <vt:lpstr>Constantia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2019-09-24T22:05:48Z</dcterms:modified>
</cp:coreProperties>
</file>